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80" r:id="rId2"/>
    <p:sldId id="257" r:id="rId3"/>
    <p:sldId id="258" r:id="rId4"/>
    <p:sldId id="259" r:id="rId5"/>
    <p:sldId id="260" r:id="rId6"/>
    <p:sldId id="275" r:id="rId7"/>
    <p:sldId id="261" r:id="rId8"/>
    <p:sldId id="262" r:id="rId9"/>
    <p:sldId id="263" r:id="rId10"/>
    <p:sldId id="279" r:id="rId11"/>
    <p:sldId id="265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6" r:id="rId21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500" autoAdjust="0"/>
    <p:restoredTop sz="94660"/>
  </p:normalViewPr>
  <p:slideViewPr>
    <p:cSldViewPr>
      <p:cViewPr varScale="1">
        <p:scale>
          <a:sx n="51" d="100"/>
          <a:sy n="51" d="100"/>
        </p:scale>
        <p:origin x="-1110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vná spojnica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Nadpis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sk-SK" smtClean="0"/>
              <a:t>Kliknite sem a upravte štýl predlohy podnadpisov.</a:t>
            </a:r>
            <a:endParaRPr kumimoji="0" lang="en-US"/>
          </a:p>
        </p:txBody>
      </p:sp>
      <p:sp>
        <p:nvSpPr>
          <p:cNvPr id="16" name="Zástupný symbol dátumu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C2809-3BDD-4C44-8A96-B9EEE7A47DED}" type="datetimeFigureOut">
              <a:rPr lang="sk-SK" smtClean="0"/>
              <a:pPr/>
              <a:t>5.12.2016</a:t>
            </a:fld>
            <a:endParaRPr lang="sk-SK"/>
          </a:p>
        </p:txBody>
      </p:sp>
      <p:sp>
        <p:nvSpPr>
          <p:cNvPr id="2" name="Zástupný symbol päty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15" name="Zástupný symbol čísla snímky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DB5646E-D263-411D-9639-5444EABC97B1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 advClick="0" advTm="4000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C2809-3BDD-4C44-8A96-B9EEE7A47DED}" type="datetimeFigureOut">
              <a:rPr lang="sk-SK" smtClean="0"/>
              <a:pPr/>
              <a:t>5.12.2016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5646E-D263-411D-9639-5444EABC97B1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 advClick="0" advTm="4000"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C2809-3BDD-4C44-8A96-B9EEE7A47DED}" type="datetimeFigureOut">
              <a:rPr lang="sk-SK" smtClean="0"/>
              <a:pPr/>
              <a:t>5.12.2016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5646E-D263-411D-9639-5444EABC97B1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 advClick="0" advTm="4000"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Nadpis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27" name="Zástupný symbol obsahu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25" name="Zástupný symbol dátumu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C2809-3BDD-4C44-8A96-B9EEE7A47DED}" type="datetimeFigureOut">
              <a:rPr lang="sk-SK" smtClean="0"/>
              <a:pPr/>
              <a:t>5.12.2016</a:t>
            </a:fld>
            <a:endParaRPr lang="sk-SK"/>
          </a:p>
        </p:txBody>
      </p:sp>
      <p:sp>
        <p:nvSpPr>
          <p:cNvPr id="19" name="Zástupný symbol päty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sk-SK"/>
          </a:p>
        </p:txBody>
      </p:sp>
      <p:sp>
        <p:nvSpPr>
          <p:cNvPr id="16" name="Zástupný symbol čísla snímky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DB5646E-D263-411D-9639-5444EABC97B1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 advClick="0" advTm="4000"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Hlavička sekci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vná spojnica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Zástupný symbol textu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</p:txBody>
      </p:sp>
      <p:sp>
        <p:nvSpPr>
          <p:cNvPr id="19" name="Zástupný symbol dátumu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C2809-3BDD-4C44-8A96-B9EEE7A47DED}" type="datetimeFigureOut">
              <a:rPr lang="sk-SK" smtClean="0"/>
              <a:pPr/>
              <a:t>5.12.2016</a:t>
            </a:fld>
            <a:endParaRPr lang="sk-SK"/>
          </a:p>
        </p:txBody>
      </p:sp>
      <p:sp>
        <p:nvSpPr>
          <p:cNvPr id="11" name="Zástupný symbol päty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16" name="Zástupný symbol čísla snímky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5646E-D263-411D-9639-5444EABC97B1}" type="slidenum">
              <a:rPr lang="sk-SK" smtClean="0"/>
              <a:pPr/>
              <a:t>‹#›</a:t>
            </a:fld>
            <a:endParaRPr lang="sk-SK"/>
          </a:p>
        </p:txBody>
      </p:sp>
      <p:sp>
        <p:nvSpPr>
          <p:cNvPr id="8" name="Nadpis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advClick="0" advTm="4000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Nadpis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14" name="Zástupný symbol obsahu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13" name="Zástupný symbol obsahu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21" name="Zástupný symbol dátumu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C2809-3BDD-4C44-8A96-B9EEE7A47DED}" type="datetimeFigureOut">
              <a:rPr lang="sk-SK" smtClean="0"/>
              <a:pPr/>
              <a:t>5.12.2016</a:t>
            </a:fld>
            <a:endParaRPr lang="sk-SK"/>
          </a:p>
        </p:txBody>
      </p:sp>
      <p:sp>
        <p:nvSpPr>
          <p:cNvPr id="10" name="Zástupný symbol päty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1" name="Zástupný symbol čísla snímky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5646E-D263-411D-9639-5444EABC97B1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 advClick="0" advTm="4000"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Nadpis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13" name="Zástupný symbol textu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</p:txBody>
      </p:sp>
      <p:sp>
        <p:nvSpPr>
          <p:cNvPr id="25" name="Zástupný symbol textu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28" name="Zástupný symbol obsahu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10" name="Zástupný symbol dátumu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C2809-3BDD-4C44-8A96-B9EEE7A47DED}" type="datetimeFigureOut">
              <a:rPr lang="sk-SK" smtClean="0"/>
              <a:pPr/>
              <a:t>5.12.2016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7DB5646E-D263-411D-9639-5444EABC97B1}" type="slidenum">
              <a:rPr lang="sk-SK" smtClean="0"/>
              <a:pPr/>
              <a:t>‹#›</a:t>
            </a:fld>
            <a:endParaRPr lang="sk-SK"/>
          </a:p>
        </p:txBody>
      </p:sp>
      <p:sp>
        <p:nvSpPr>
          <p:cNvPr id="11" name="Rovná spojnica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  <p:transition advClick="0" advTm="4000"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Nadpis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12" name="Zástupný symbol dátumu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C2809-3BDD-4C44-8A96-B9EEE7A47DED}" type="datetimeFigureOut">
              <a:rPr lang="sk-SK" smtClean="0"/>
              <a:pPr/>
              <a:t>5.12.2016</a:t>
            </a:fld>
            <a:endParaRPr lang="sk-SK"/>
          </a:p>
        </p:txBody>
      </p:sp>
      <p:sp>
        <p:nvSpPr>
          <p:cNvPr id="21" name="Zástupný symbol päty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5646E-D263-411D-9639-5444EABC97B1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 advClick="0" advTm="4000"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C2809-3BDD-4C44-8A96-B9EEE7A47DED}" type="datetimeFigureOut">
              <a:rPr lang="sk-SK" smtClean="0"/>
              <a:pPr/>
              <a:t>5.12.2016</a:t>
            </a:fld>
            <a:endParaRPr lang="sk-SK"/>
          </a:p>
        </p:txBody>
      </p:sp>
      <p:sp>
        <p:nvSpPr>
          <p:cNvPr id="24" name="Zástupný symbol päty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5646E-D263-411D-9639-5444EABC97B1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 advClick="0" advTm="4000"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vná spojnica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Nadpis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26" name="Zástupný symbol textu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</p:txBody>
      </p:sp>
      <p:sp>
        <p:nvSpPr>
          <p:cNvPr id="14" name="Zástupný symbol obsahu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25" name="Zástupný symbol dátumu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C2809-3BDD-4C44-8A96-B9EEE7A47DED}" type="datetimeFigureOut">
              <a:rPr lang="sk-SK" smtClean="0"/>
              <a:pPr/>
              <a:t>5.12.2016</a:t>
            </a:fld>
            <a:endParaRPr lang="sk-SK"/>
          </a:p>
        </p:txBody>
      </p:sp>
      <p:sp>
        <p:nvSpPr>
          <p:cNvPr id="29" name="Zástupný symbol päty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5646E-D263-411D-9639-5444EABC97B1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 advClick="0" advTm="4000"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obrázka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sk-SK" smtClean="0"/>
              <a:t>Ak chcete pridať obrázok, kliknite na ikonu</a:t>
            </a:r>
            <a:endParaRPr kumimoji="0" lang="en-US" dirty="0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C2809-3BDD-4C44-8A96-B9EEE7A47DED}" type="datetimeFigureOut">
              <a:rPr lang="sk-SK" smtClean="0"/>
              <a:pPr/>
              <a:t>5.12.2016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1" name="Zástupný symbol čísla snímky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5646E-D263-411D-9639-5444EABC97B1}" type="slidenum">
              <a:rPr lang="sk-SK" smtClean="0"/>
              <a:pPr/>
              <a:t>‹#›</a:t>
            </a:fld>
            <a:endParaRPr lang="sk-SK"/>
          </a:p>
        </p:txBody>
      </p:sp>
      <p:sp>
        <p:nvSpPr>
          <p:cNvPr id="17" name="Nadpis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26" name="Zástupný symbol textu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</p:txBody>
      </p:sp>
    </p:spTree>
  </p:cSld>
  <p:clrMapOvr>
    <a:masterClrMapping/>
  </p:clrMapOvr>
  <p:transition advClick="0" advTm="4000"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vná spojnica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Zástupný symbol textu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  <a:p>
            <a:pPr lvl="1" eaLnBrk="1" latinLnBrk="0" hangingPunct="1"/>
            <a:r>
              <a:rPr kumimoji="0" lang="sk-SK" smtClean="0"/>
              <a:t>Druhá úroveň</a:t>
            </a:r>
          </a:p>
          <a:p>
            <a:pPr lvl="2" eaLnBrk="1" latinLnBrk="0" hangingPunct="1"/>
            <a:r>
              <a:rPr kumimoji="0" lang="sk-SK" smtClean="0"/>
              <a:t>Tretia úroveň</a:t>
            </a:r>
          </a:p>
          <a:p>
            <a:pPr lvl="3" eaLnBrk="1" latinLnBrk="0" hangingPunct="1"/>
            <a:r>
              <a:rPr kumimoji="0" lang="sk-SK" smtClean="0"/>
              <a:t>Štvrtá úroveň</a:t>
            </a:r>
          </a:p>
          <a:p>
            <a:pPr lvl="4" eaLnBrk="1" latinLnBrk="0" hangingPunct="1"/>
            <a:r>
              <a:rPr kumimoji="0" lang="sk-SK" smtClean="0"/>
              <a:t>Piata úroveň</a:t>
            </a:r>
            <a:endParaRPr kumimoji="0" lang="en-US"/>
          </a:p>
        </p:txBody>
      </p:sp>
      <p:sp>
        <p:nvSpPr>
          <p:cNvPr id="11" name="Zástupný symbol dátumu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1D7C2809-3BDD-4C44-8A96-B9EEE7A47DED}" type="datetimeFigureOut">
              <a:rPr lang="sk-SK" smtClean="0"/>
              <a:pPr/>
              <a:t>5.12.2016</a:t>
            </a:fld>
            <a:endParaRPr lang="sk-SK"/>
          </a:p>
        </p:txBody>
      </p:sp>
      <p:sp>
        <p:nvSpPr>
          <p:cNvPr id="28" name="Zástupný symbol päty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DB5646E-D263-411D-9639-5444EABC97B1}" type="slidenum">
              <a:rPr lang="sk-SK" smtClean="0"/>
              <a:pPr/>
              <a:t>‹#›</a:t>
            </a:fld>
            <a:endParaRPr lang="sk-SK"/>
          </a:p>
        </p:txBody>
      </p:sp>
      <p:sp>
        <p:nvSpPr>
          <p:cNvPr id="10" name="Zástupný symbol nadpisu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9" name="Rovná spojnica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Rovná spojnica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advClick="0" advTm="4000">
    <p:dissolve/>
  </p:transition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686800" cy="838200"/>
          </a:xfrm>
        </p:spPr>
        <p:txBody>
          <a:bodyPr>
            <a:normAutofit/>
          </a:bodyPr>
          <a:lstStyle/>
          <a:p>
            <a:pPr algn="ctr"/>
            <a:r>
              <a:rPr lang="sk-SK" sz="4000" b="1" dirty="0" smtClean="0">
                <a:solidFill>
                  <a:schemeClr val="tx1"/>
                </a:solidFill>
              </a:rPr>
              <a:t>Sestra Marienka </a:t>
            </a:r>
            <a:r>
              <a:rPr lang="sk-SK" sz="4000" b="1" dirty="0" err="1" smtClean="0">
                <a:solidFill>
                  <a:schemeClr val="tx1"/>
                </a:solidFill>
              </a:rPr>
              <a:t>Slodičaková</a:t>
            </a:r>
            <a:endParaRPr lang="sk-SK" sz="4000" b="1" dirty="0">
              <a:solidFill>
                <a:schemeClr val="tx1"/>
              </a:solidFill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sk-SK" b="1" dirty="0" smtClean="0">
              <a:latin typeface="Estrangelo Edessa" pitchFamily="66" charset="0"/>
              <a:cs typeface="Estrangelo Edessa" pitchFamily="66" charset="0"/>
            </a:endParaRPr>
          </a:p>
        </p:txBody>
      </p:sp>
      <p:pic>
        <p:nvPicPr>
          <p:cNvPr id="4" name="Picture 2" descr="C:\Users\Macka\Desktop\Marienka\s.Marienka Sl.PA20006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124744"/>
            <a:ext cx="4320480" cy="5581327"/>
          </a:xfrm>
          <a:prstGeom prst="rect">
            <a:avLst/>
          </a:prstGeom>
          <a:noFill/>
        </p:spPr>
      </p:pic>
      <p:sp>
        <p:nvSpPr>
          <p:cNvPr id="5" name="Nadpis 1"/>
          <p:cNvSpPr txBox="1">
            <a:spLocks/>
          </p:cNvSpPr>
          <p:nvPr/>
        </p:nvSpPr>
        <p:spPr>
          <a:xfrm>
            <a:off x="5076056" y="1340768"/>
            <a:ext cx="3744416" cy="504056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k-SK" sz="4000" b="1" cap="all" dirty="0" smtClean="0">
              <a:effectLst>
                <a:reflection blurRad="12700" stA="48000" endA="300" endPos="55000" dir="5400000" sy="-90000" algn="bl" rotWithShape="0"/>
              </a:effectLst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36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Životné Motto:      “Áno</a:t>
            </a:r>
            <a:r>
              <a:rPr lang="sk-SK" sz="3600" b="1" cap="all" dirty="0" smtClean="0"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rPr>
              <a:t>, Otče“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k-SK" sz="3600" b="1" cap="all" dirty="0" smtClean="0">
              <a:effectLst>
                <a:reflection blurRad="12700" stA="48000" endA="300" endPos="55000" dir="5400000" sy="-90000" algn="bl" rotWithShape="0"/>
              </a:effectLst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40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*20.10.1933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k-SK" sz="4000" b="1" cap="all" dirty="0" smtClean="0"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rPr>
              <a:t>+30.11.2016</a:t>
            </a:r>
            <a:endParaRPr kumimoji="0" lang="sk-SK" sz="4000" b="1" i="0" u="none" strike="noStrike" kern="1200" cap="all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4000" b="1" i="0" u="none" strike="noStrike" kern="1200" cap="all" spc="0" normalizeH="0" baseline="0" noProof="0" dirty="0">
              <a:ln>
                <a:noFill/>
              </a:ln>
              <a:solidFill>
                <a:schemeClr val="tx1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advClick="0" advTm="4000"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788024" y="260648"/>
            <a:ext cx="4139952" cy="1628800"/>
          </a:xfrm>
        </p:spPr>
        <p:txBody>
          <a:bodyPr>
            <a:noAutofit/>
          </a:bodyPr>
          <a:lstStyle/>
          <a:p>
            <a:r>
              <a:rPr lang="sk-SK" sz="3500" b="1" dirty="0" smtClean="0">
                <a:solidFill>
                  <a:schemeClr val="tx1"/>
                </a:solidFill>
              </a:rPr>
              <a:t>S duchovným synom Ondrejom</a:t>
            </a:r>
            <a:endParaRPr lang="sk-SK" sz="3500" b="1" dirty="0">
              <a:solidFill>
                <a:schemeClr val="tx1"/>
              </a:solidFill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251520" y="5229200"/>
            <a:ext cx="3600400" cy="1368152"/>
          </a:xfrm>
          <a:prstGeom prst="rect">
            <a:avLst/>
          </a:prstGeom>
        </p:spPr>
        <p:txBody>
          <a:bodyPr vert="horz" anchor="ctr">
            <a:normAutofit fontScale="975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36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Seminár: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36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Škola</a:t>
            </a:r>
            <a:r>
              <a:rPr kumimoji="0" lang="sk-SK" sz="3600" b="1" i="0" u="none" strike="noStrike" kern="1200" cap="all" spc="0" normalizeH="0" noProof="0" dirty="0" smtClean="0">
                <a:ln>
                  <a:noFill/>
                </a:ln>
                <a:solidFill>
                  <a:schemeClr val="tx1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 modlitby</a:t>
            </a:r>
            <a:endParaRPr kumimoji="0" lang="sk-SK" sz="3600" b="1" i="0" u="none" strike="noStrike" kern="1200" cap="all" spc="0" normalizeH="0" baseline="0" noProof="0" dirty="0">
              <a:ln>
                <a:noFill/>
              </a:ln>
              <a:solidFill>
                <a:schemeClr val="tx1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8" name="Zástupný symbol obsahu 7"/>
          <p:cNvPicPr>
            <a:picLocks noGrp="1"/>
          </p:cNvPicPr>
          <p:nvPr>
            <p:ph idx="1"/>
          </p:nvPr>
        </p:nvPicPr>
        <p:blipFill>
          <a:blip r:embed="rId2" cstate="print"/>
          <a:srcRect l="2265" t="1591" b="2949"/>
          <a:stretch>
            <a:fillRect/>
          </a:stretch>
        </p:blipFill>
        <p:spPr bwMode="auto">
          <a:xfrm>
            <a:off x="5292080" y="1916832"/>
            <a:ext cx="3106690" cy="432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Obrázok 8"/>
          <p:cNvPicPr/>
          <p:nvPr/>
        </p:nvPicPr>
        <p:blipFill>
          <a:blip r:embed="rId3" cstate="print"/>
          <a:srcRect l="4305" b="2476"/>
          <a:stretch>
            <a:fillRect/>
          </a:stretch>
        </p:blipFill>
        <p:spPr bwMode="auto">
          <a:xfrm>
            <a:off x="827584" y="836712"/>
            <a:ext cx="3201407" cy="4581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4000"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43608" y="332656"/>
            <a:ext cx="6624736" cy="1296144"/>
          </a:xfrm>
        </p:spPr>
        <p:txBody>
          <a:bodyPr>
            <a:noAutofit/>
          </a:bodyPr>
          <a:lstStyle/>
          <a:p>
            <a:pPr algn="ctr"/>
            <a:r>
              <a:rPr lang="sk-SK" sz="3800" b="1" dirty="0" err="1" smtClean="0">
                <a:solidFill>
                  <a:schemeClr val="tx1"/>
                </a:solidFill>
              </a:rPr>
              <a:t>Novokňazské</a:t>
            </a:r>
            <a:r>
              <a:rPr lang="sk-SK" sz="3800" b="1" dirty="0" smtClean="0">
                <a:solidFill>
                  <a:schemeClr val="tx1"/>
                </a:solidFill>
              </a:rPr>
              <a:t> požehnanie Stanislava</a:t>
            </a:r>
            <a:endParaRPr lang="sk-SK" sz="3800" b="1" dirty="0">
              <a:solidFill>
                <a:schemeClr val="tx1"/>
              </a:solidFill>
            </a:endParaRPr>
          </a:p>
        </p:txBody>
      </p:sp>
      <p:pic>
        <p:nvPicPr>
          <p:cNvPr id="10242" name="Picture 2" descr="C:\Users\Macka\Desktop\Marienka\2013-06-28 08.46.0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8353" r="6927"/>
          <a:stretch>
            <a:fillRect/>
          </a:stretch>
        </p:blipFill>
        <p:spPr bwMode="auto">
          <a:xfrm>
            <a:off x="251520" y="1628800"/>
            <a:ext cx="5553949" cy="4916701"/>
          </a:xfrm>
          <a:prstGeom prst="rect">
            <a:avLst/>
          </a:prstGeom>
          <a:noFill/>
        </p:spPr>
      </p:pic>
      <p:pic>
        <p:nvPicPr>
          <p:cNvPr id="10243" name="Picture 3" descr="C:\Users\Macka\Desktop\Marienka\2013-06-28 08.47.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319729">
            <a:off x="5741995" y="1984641"/>
            <a:ext cx="3210186" cy="4280248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932041" y="0"/>
            <a:ext cx="4211960" cy="2492896"/>
          </a:xfrm>
        </p:spPr>
        <p:txBody>
          <a:bodyPr>
            <a:noAutofit/>
          </a:bodyPr>
          <a:lstStyle/>
          <a:p>
            <a:pPr algn="r"/>
            <a:r>
              <a:rPr lang="sk-SK" b="1" dirty="0" smtClean="0">
                <a:solidFill>
                  <a:schemeClr val="tx1"/>
                </a:solidFill>
              </a:rPr>
              <a:t>Na duchovných </a:t>
            </a:r>
            <a:br>
              <a:rPr lang="sk-SK" b="1" dirty="0" smtClean="0">
                <a:solidFill>
                  <a:schemeClr val="tx1"/>
                </a:solidFill>
              </a:rPr>
            </a:br>
            <a:r>
              <a:rPr lang="sk-SK" b="1" dirty="0" smtClean="0">
                <a:solidFill>
                  <a:schemeClr val="tx1"/>
                </a:solidFill>
              </a:rPr>
              <a:t>cvičeniach v Tatrách</a:t>
            </a:r>
            <a:endParaRPr lang="sk-SK" b="1" dirty="0">
              <a:solidFill>
                <a:schemeClr val="tx1"/>
              </a:solidFill>
            </a:endParaRPr>
          </a:p>
        </p:txBody>
      </p:sp>
      <p:pic>
        <p:nvPicPr>
          <p:cNvPr id="5" name="Zástupný symbol obsahu 4"/>
          <p:cNvPicPr>
            <a:picLocks noGrp="1"/>
          </p:cNvPicPr>
          <p:nvPr>
            <p:ph idx="1"/>
          </p:nvPr>
        </p:nvPicPr>
        <p:blipFill>
          <a:blip r:embed="rId2" cstate="print"/>
          <a:srcRect l="9240"/>
          <a:stretch>
            <a:fillRect/>
          </a:stretch>
        </p:blipFill>
        <p:spPr bwMode="auto">
          <a:xfrm>
            <a:off x="323528" y="1916832"/>
            <a:ext cx="6006869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4000"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64088" y="260648"/>
            <a:ext cx="3627512" cy="1440160"/>
          </a:xfrm>
        </p:spPr>
        <p:txBody>
          <a:bodyPr>
            <a:noAutofit/>
          </a:bodyPr>
          <a:lstStyle/>
          <a:p>
            <a:pPr algn="ctr"/>
            <a:r>
              <a:rPr lang="sk-SK" sz="3800" b="1" dirty="0" smtClean="0">
                <a:solidFill>
                  <a:schemeClr val="tx1"/>
                </a:solidFill>
              </a:rPr>
              <a:t>50.Výročie</a:t>
            </a:r>
            <a:r>
              <a:rPr lang="sk-SK" sz="3800" b="1" dirty="0" smtClean="0"/>
              <a:t> </a:t>
            </a:r>
            <a:r>
              <a:rPr lang="sk-SK" sz="3800" b="1" dirty="0" smtClean="0">
                <a:solidFill>
                  <a:schemeClr val="tx1"/>
                </a:solidFill>
              </a:rPr>
              <a:t>sľubov</a:t>
            </a:r>
            <a:endParaRPr lang="sk-SK" sz="3800" b="1" dirty="0">
              <a:solidFill>
                <a:schemeClr val="tx1"/>
              </a:solidFill>
            </a:endParaRPr>
          </a:p>
        </p:txBody>
      </p:sp>
      <p:pic>
        <p:nvPicPr>
          <p:cNvPr id="6" name="Obrázok 5"/>
          <p:cNvPicPr/>
          <p:nvPr/>
        </p:nvPicPr>
        <p:blipFill>
          <a:blip r:embed="rId2" cstate="print"/>
          <a:srcRect l="16421" t="19814" r="7636" b="8302"/>
          <a:stretch>
            <a:fillRect/>
          </a:stretch>
        </p:blipFill>
        <p:spPr bwMode="auto">
          <a:xfrm>
            <a:off x="971600" y="3645024"/>
            <a:ext cx="4376384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Zástupný symbol obsahu 7"/>
          <p:cNvPicPr>
            <a:picLocks noGrp="1"/>
          </p:cNvPicPr>
          <p:nvPr>
            <p:ph idx="1"/>
          </p:nvPr>
        </p:nvPicPr>
        <p:blipFill>
          <a:blip r:embed="rId3" cstate="print"/>
          <a:srcRect r="5702"/>
          <a:stretch>
            <a:fillRect/>
          </a:stretch>
        </p:blipFill>
        <p:spPr bwMode="auto">
          <a:xfrm>
            <a:off x="5796136" y="1628800"/>
            <a:ext cx="3024336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Obrázok 8"/>
          <p:cNvPicPr/>
          <p:nvPr/>
        </p:nvPicPr>
        <p:blipFill>
          <a:blip r:embed="rId4" cstate="print"/>
          <a:srcRect l="5001"/>
          <a:stretch>
            <a:fillRect/>
          </a:stretch>
        </p:blipFill>
        <p:spPr bwMode="auto">
          <a:xfrm>
            <a:off x="251520" y="548680"/>
            <a:ext cx="4248472" cy="2935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4000">
    <p:dissolv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87624" y="260648"/>
            <a:ext cx="7299920" cy="838200"/>
          </a:xfrm>
        </p:spPr>
        <p:txBody>
          <a:bodyPr>
            <a:normAutofit/>
          </a:bodyPr>
          <a:lstStyle/>
          <a:p>
            <a:pPr algn="ctr"/>
            <a:r>
              <a:rPr lang="sk-SK" sz="3800" b="1" dirty="0" smtClean="0">
                <a:solidFill>
                  <a:schemeClr val="tx1"/>
                </a:solidFill>
              </a:rPr>
              <a:t>Život v komunite</a:t>
            </a:r>
            <a:endParaRPr lang="sk-SK" sz="3800" b="1" dirty="0">
              <a:solidFill>
                <a:schemeClr val="tx1"/>
              </a:solidFill>
            </a:endParaRPr>
          </a:p>
        </p:txBody>
      </p:sp>
      <p:pic>
        <p:nvPicPr>
          <p:cNvPr id="14338" name="Picture 2" descr="C:\Users\Macka\Desktop\Marienka\PA19005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7569" t="19960" r="14305"/>
          <a:stretch>
            <a:fillRect/>
          </a:stretch>
        </p:blipFill>
        <p:spPr bwMode="auto">
          <a:xfrm rot="718320">
            <a:off x="5750043" y="2379343"/>
            <a:ext cx="2912373" cy="3978290"/>
          </a:xfrm>
          <a:prstGeom prst="rect">
            <a:avLst/>
          </a:prstGeom>
          <a:noFill/>
        </p:spPr>
      </p:pic>
      <p:pic>
        <p:nvPicPr>
          <p:cNvPr id="14339" name="Picture 3" descr="C:\Users\Macka\Desktop\Marienka\PA19005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205306">
            <a:off x="223753" y="2009962"/>
            <a:ext cx="5640374" cy="4230447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>
    <p:dissolv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11560" y="332656"/>
            <a:ext cx="7651576" cy="838200"/>
          </a:xfrm>
        </p:spPr>
        <p:txBody>
          <a:bodyPr>
            <a:normAutofit/>
          </a:bodyPr>
          <a:lstStyle/>
          <a:p>
            <a:pPr algn="ctr"/>
            <a:r>
              <a:rPr lang="sk-SK" sz="3800" b="1" dirty="0" smtClean="0">
                <a:solidFill>
                  <a:schemeClr val="tx1"/>
                </a:solidFill>
              </a:rPr>
              <a:t>80 narodeniny</a:t>
            </a:r>
            <a:endParaRPr lang="sk-SK" sz="3800" b="1" dirty="0">
              <a:solidFill>
                <a:schemeClr val="tx1"/>
              </a:solidFill>
            </a:endParaRPr>
          </a:p>
        </p:txBody>
      </p:sp>
      <p:pic>
        <p:nvPicPr>
          <p:cNvPr id="15362" name="Picture 2" descr="C:\Users\Macka\Desktop\Marienka\PA20006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6589" b="7090"/>
          <a:stretch>
            <a:fillRect/>
          </a:stretch>
        </p:blipFill>
        <p:spPr bwMode="auto">
          <a:xfrm>
            <a:off x="1259632" y="1268760"/>
            <a:ext cx="6480720" cy="5414058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>
    <p:dissolv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580112" y="457200"/>
            <a:ext cx="3411488" cy="1099592"/>
          </a:xfrm>
        </p:spPr>
        <p:txBody>
          <a:bodyPr>
            <a:noAutofit/>
          </a:bodyPr>
          <a:lstStyle/>
          <a:p>
            <a:pPr algn="ctr"/>
            <a:r>
              <a:rPr lang="sk-SK" sz="3800" b="1" dirty="0" smtClean="0">
                <a:solidFill>
                  <a:schemeClr val="tx1"/>
                </a:solidFill>
              </a:rPr>
              <a:t>Oslava narodenín</a:t>
            </a:r>
            <a:endParaRPr lang="sk-SK" sz="3800" b="1" dirty="0">
              <a:solidFill>
                <a:schemeClr val="tx1"/>
              </a:solidFill>
            </a:endParaRPr>
          </a:p>
        </p:txBody>
      </p:sp>
      <p:pic>
        <p:nvPicPr>
          <p:cNvPr id="16386" name="Picture 2" descr="C:\Users\Macka\Desktop\Marienka\2013-10-20 15.51.1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109384" y="2060848"/>
            <a:ext cx="6034616" cy="4525962"/>
          </a:xfrm>
          <a:prstGeom prst="rect">
            <a:avLst/>
          </a:prstGeom>
          <a:noFill/>
        </p:spPr>
      </p:pic>
      <p:pic>
        <p:nvPicPr>
          <p:cNvPr id="16388" name="Picture 4" descr="C:\Users\Macka\Desktop\Marienka\2013-10-20 15.58.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260648"/>
            <a:ext cx="4559152" cy="3419364"/>
          </a:xfrm>
          <a:prstGeom prst="rect">
            <a:avLst/>
          </a:prstGeom>
          <a:noFill/>
        </p:spPr>
      </p:pic>
      <p:pic>
        <p:nvPicPr>
          <p:cNvPr id="16389" name="Picture 5" descr="C:\Users\Macka\Desktop\Marienka\2013-10-22 18.33.1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3861048"/>
            <a:ext cx="3096344" cy="2322258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>
    <p:dissolv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04800" y="332656"/>
            <a:ext cx="8686800" cy="1296144"/>
          </a:xfrm>
        </p:spPr>
        <p:txBody>
          <a:bodyPr>
            <a:normAutofit/>
          </a:bodyPr>
          <a:lstStyle/>
          <a:p>
            <a:pPr algn="ctr"/>
            <a:r>
              <a:rPr lang="sk-SK" b="1" dirty="0" smtClean="0">
                <a:solidFill>
                  <a:schemeClr val="tx1"/>
                </a:solidFill>
              </a:rPr>
              <a:t>Marienka so svojou „ošetrovateľkou“ sestrou </a:t>
            </a:r>
            <a:r>
              <a:rPr lang="sk-SK" b="1" dirty="0" err="1" smtClean="0">
                <a:solidFill>
                  <a:schemeClr val="tx1"/>
                </a:solidFill>
              </a:rPr>
              <a:t>martinou</a:t>
            </a:r>
            <a:endParaRPr lang="sk-SK" b="1" dirty="0">
              <a:solidFill>
                <a:schemeClr val="tx1"/>
              </a:solidFill>
            </a:endParaRPr>
          </a:p>
        </p:txBody>
      </p:sp>
      <p:pic>
        <p:nvPicPr>
          <p:cNvPr id="17410" name="Picture 2" descr="C:\Users\Macka\Desktop\Marienka\2013-09-15 14.04.2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21439810">
            <a:off x="361679" y="1782284"/>
            <a:ext cx="3610496" cy="4813995"/>
          </a:xfrm>
          <a:prstGeom prst="rect">
            <a:avLst/>
          </a:prstGeom>
          <a:noFill/>
        </p:spPr>
      </p:pic>
      <p:pic>
        <p:nvPicPr>
          <p:cNvPr id="2050" name="Picture 2" descr="C:\Users\Macka\Desktop\Marienka\2013-06-02 17.41.4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332184">
            <a:off x="3598355" y="2238215"/>
            <a:ext cx="5364088" cy="4023066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>
    <p:dissolv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476672"/>
            <a:ext cx="4915272" cy="1099592"/>
          </a:xfrm>
        </p:spPr>
        <p:txBody>
          <a:bodyPr>
            <a:noAutofit/>
          </a:bodyPr>
          <a:lstStyle/>
          <a:p>
            <a:r>
              <a:rPr lang="sk-SK" b="1" dirty="0" smtClean="0">
                <a:solidFill>
                  <a:schemeClr val="tx1"/>
                </a:solidFill>
              </a:rPr>
              <a:t>Národný pochod za život –Košice 2013</a:t>
            </a:r>
            <a:endParaRPr lang="sk-SK" b="1" dirty="0">
              <a:solidFill>
                <a:schemeClr val="tx1"/>
              </a:solidFill>
            </a:endParaRPr>
          </a:p>
        </p:txBody>
      </p:sp>
      <p:pic>
        <p:nvPicPr>
          <p:cNvPr id="18434" name="Picture 2" descr="C:\Users\Macka\Desktop\Marienka\2013-06-02 16.33.4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24083"/>
          <a:stretch>
            <a:fillRect/>
          </a:stretch>
        </p:blipFill>
        <p:spPr bwMode="auto">
          <a:xfrm>
            <a:off x="5353802" y="1052736"/>
            <a:ext cx="3790198" cy="3744416"/>
          </a:xfrm>
          <a:prstGeom prst="rect">
            <a:avLst/>
          </a:prstGeom>
          <a:noFill/>
        </p:spPr>
      </p:pic>
      <p:pic>
        <p:nvPicPr>
          <p:cNvPr id="18435" name="Picture 3" descr="C:\Users\Macka\Desktop\Marienka\2013-06-02 16.38.52.jpg"/>
          <p:cNvPicPr>
            <a:picLocks noChangeAspect="1" noChangeArrowheads="1"/>
          </p:cNvPicPr>
          <p:nvPr/>
        </p:nvPicPr>
        <p:blipFill>
          <a:blip r:embed="rId3" cstate="print"/>
          <a:srcRect l="26498" r="9961" b="19314"/>
          <a:stretch>
            <a:fillRect/>
          </a:stretch>
        </p:blipFill>
        <p:spPr bwMode="auto">
          <a:xfrm>
            <a:off x="179512" y="1772816"/>
            <a:ext cx="5112568" cy="4869112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>
    <p:dissolv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 rot="1009406">
            <a:off x="6063085" y="5000847"/>
            <a:ext cx="3024336" cy="838200"/>
          </a:xfrm>
        </p:spPr>
        <p:txBody>
          <a:bodyPr>
            <a:noAutofit/>
          </a:bodyPr>
          <a:lstStyle/>
          <a:p>
            <a:r>
              <a:rPr lang="sk-SK" b="1" dirty="0" smtClean="0">
                <a:solidFill>
                  <a:schemeClr val="tx1"/>
                </a:solidFill>
              </a:rPr>
              <a:t>„</a:t>
            </a:r>
            <a:r>
              <a:rPr lang="sk-SK" b="1" dirty="0" err="1" smtClean="0">
                <a:solidFill>
                  <a:schemeClr val="tx1"/>
                </a:solidFill>
              </a:rPr>
              <a:t>Čotka</a:t>
            </a:r>
            <a:r>
              <a:rPr lang="sk-SK" b="1" dirty="0" smtClean="0">
                <a:solidFill>
                  <a:schemeClr val="tx1"/>
                </a:solidFill>
              </a:rPr>
              <a:t>“ z Lendaku- karneval</a:t>
            </a:r>
            <a:endParaRPr lang="sk-SK" b="1" dirty="0">
              <a:solidFill>
                <a:schemeClr val="tx1"/>
              </a:solidFill>
            </a:endParaRPr>
          </a:p>
        </p:txBody>
      </p:sp>
      <p:pic>
        <p:nvPicPr>
          <p:cNvPr id="19458" name="Picture 2" descr="C:\Users\Macka\Desktop\Marienka\2012-02-18 15.05.3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686555">
            <a:off x="5906585" y="508555"/>
            <a:ext cx="2884577" cy="3846103"/>
          </a:xfrm>
          <a:prstGeom prst="rect">
            <a:avLst/>
          </a:prstGeom>
          <a:noFill/>
        </p:spPr>
      </p:pic>
      <p:pic>
        <p:nvPicPr>
          <p:cNvPr id="19459" name="Picture 3" descr="C:\Users\Macka\Desktop\Marienka\2013-06-02 17.42.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71800" y="1988840"/>
            <a:ext cx="3057804" cy="4077072"/>
          </a:xfrm>
          <a:prstGeom prst="rect">
            <a:avLst/>
          </a:prstGeom>
          <a:noFill/>
        </p:spPr>
      </p:pic>
      <p:pic>
        <p:nvPicPr>
          <p:cNvPr id="19460" name="Picture 4" descr="C:\Users\Macka\Desktop\Marienka\2012-02-01 19.31.3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272077">
            <a:off x="421607" y="312521"/>
            <a:ext cx="2778138" cy="3704184"/>
          </a:xfrm>
          <a:prstGeom prst="rect">
            <a:avLst/>
          </a:prstGeom>
          <a:noFill/>
        </p:spPr>
      </p:pic>
      <p:sp>
        <p:nvSpPr>
          <p:cNvPr id="7" name="Nadpis 1"/>
          <p:cNvSpPr txBox="1">
            <a:spLocks/>
          </p:cNvSpPr>
          <p:nvPr/>
        </p:nvSpPr>
        <p:spPr>
          <a:xfrm rot="21018919">
            <a:off x="179512" y="4437112"/>
            <a:ext cx="2664296" cy="1512168"/>
          </a:xfrm>
          <a:prstGeom prst="rect">
            <a:avLst/>
          </a:prstGeom>
        </p:spPr>
        <p:txBody>
          <a:bodyPr vert="horz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3600" b="1" i="0" u="none" strike="noStrike" kern="1200" cap="all" spc="0" normalizeH="0" baseline="0" noProof="0" dirty="0" smtClean="0">
                <a:ln>
                  <a:noFill/>
                </a:ln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Momentky</a:t>
            </a:r>
            <a:r>
              <a:rPr kumimoji="0" lang="sk-SK" sz="3600" b="1" i="0" u="none" strike="noStrike" kern="1200" cap="all" spc="0" normalizeH="0" noProof="0" dirty="0" smtClean="0">
                <a:ln>
                  <a:noFill/>
                </a:ln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 z komunity</a:t>
            </a:r>
            <a:endParaRPr kumimoji="0" lang="sk-SK" sz="3600" b="1" i="0" u="none" strike="noStrike" kern="1200" cap="all" spc="0" normalizeH="0" baseline="0" noProof="0" dirty="0">
              <a:ln>
                <a:noFill/>
              </a:ln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advClick="0" advTm="4000"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404664"/>
            <a:ext cx="91440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sk-SK" b="1" dirty="0" smtClean="0">
                <a:solidFill>
                  <a:schemeClr val="tx1"/>
                </a:solidFill>
              </a:rPr>
              <a:t>Ako 21 ročná pri vstupe do Spoločnosti sociálnych sestier </a:t>
            </a:r>
            <a:endParaRPr lang="sk-SK" b="1" dirty="0">
              <a:solidFill>
                <a:schemeClr val="tx1"/>
              </a:solidFill>
            </a:endParaRPr>
          </a:p>
        </p:txBody>
      </p:sp>
      <p:pic>
        <p:nvPicPr>
          <p:cNvPr id="5" name="Zástupný symbol obsahu 4"/>
          <p:cNvPicPr>
            <a:picLocks noGrp="1"/>
          </p:cNvPicPr>
          <p:nvPr>
            <p:ph idx="1"/>
          </p:nvPr>
        </p:nvPicPr>
        <p:blipFill>
          <a:blip r:embed="rId2" cstate="print"/>
          <a:srcRect l="2529" t="2941" r="50067" b="4412"/>
          <a:stretch>
            <a:fillRect/>
          </a:stretch>
        </p:blipFill>
        <p:spPr bwMode="auto">
          <a:xfrm>
            <a:off x="3347864" y="1628800"/>
            <a:ext cx="3312368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4000">
    <p:dissolv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76056" y="0"/>
            <a:ext cx="3843536" cy="2016224"/>
          </a:xfrm>
        </p:spPr>
        <p:txBody>
          <a:bodyPr>
            <a:normAutofit/>
          </a:bodyPr>
          <a:lstStyle/>
          <a:p>
            <a:pPr algn="ctr"/>
            <a:r>
              <a:rPr lang="sk-SK" sz="4200" b="1" dirty="0" smtClean="0">
                <a:solidFill>
                  <a:schemeClr val="tx1"/>
                </a:solidFill>
              </a:rPr>
              <a:t>Odchádzam do domu otca</a:t>
            </a:r>
            <a:endParaRPr lang="sk-SK" sz="4200" b="1" dirty="0">
              <a:solidFill>
                <a:schemeClr val="tx1"/>
              </a:solidFill>
            </a:endParaRPr>
          </a:p>
        </p:txBody>
      </p:sp>
      <p:pic>
        <p:nvPicPr>
          <p:cNvPr id="3074" name="Picture 2" descr="C:\Users\Macka\Desktop\Marienka\PA19005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4752528" cy="6336704"/>
          </a:xfrm>
          <a:prstGeom prst="rect">
            <a:avLst/>
          </a:prstGeom>
          <a:noFill/>
        </p:spPr>
      </p:pic>
      <p:sp>
        <p:nvSpPr>
          <p:cNvPr id="5" name="Nadpis 1"/>
          <p:cNvSpPr txBox="1">
            <a:spLocks/>
          </p:cNvSpPr>
          <p:nvPr/>
        </p:nvSpPr>
        <p:spPr>
          <a:xfrm>
            <a:off x="5076056" y="2780928"/>
            <a:ext cx="3843536" cy="2016224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4000" b="1" i="1" u="none" strike="noStrike" kern="1200" cap="all" spc="0" normalizeH="0" baseline="0" noProof="0" dirty="0" smtClean="0">
                <a:ln>
                  <a:noFill/>
                </a:ln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Čakám vás!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k-SK" sz="4000" b="1" i="1" cap="all" dirty="0" smtClean="0"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rPr>
              <a:t>Vaša sestra Marienka</a:t>
            </a:r>
            <a:endParaRPr kumimoji="0" lang="sk-SK" sz="4000" b="1" i="1" u="none" strike="noStrike" kern="1200" cap="all" spc="0" normalizeH="0" baseline="0" noProof="0" dirty="0">
              <a:ln>
                <a:noFill/>
              </a:ln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advClick="0" advTm="4000"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686800" cy="838200"/>
          </a:xfrm>
        </p:spPr>
        <p:txBody>
          <a:bodyPr/>
          <a:lstStyle/>
          <a:p>
            <a:r>
              <a:rPr lang="sk-SK" b="1" dirty="0" smtClean="0">
                <a:solidFill>
                  <a:schemeClr val="tx1"/>
                </a:solidFill>
              </a:rPr>
              <a:t>Marienka so „</a:t>
            </a:r>
            <a:r>
              <a:rPr lang="sk-SK" b="1" dirty="0" err="1" smtClean="0">
                <a:solidFill>
                  <a:schemeClr val="tx1"/>
                </a:solidFill>
              </a:rPr>
              <a:t>svojími</a:t>
            </a:r>
            <a:r>
              <a:rPr lang="sk-SK" b="1" dirty="0" smtClean="0">
                <a:solidFill>
                  <a:schemeClr val="tx1"/>
                </a:solidFill>
              </a:rPr>
              <a:t> deťmi“</a:t>
            </a:r>
            <a:endParaRPr lang="sk-SK" b="1" dirty="0">
              <a:solidFill>
                <a:schemeClr val="tx1"/>
              </a:solidFill>
            </a:endParaRPr>
          </a:p>
        </p:txBody>
      </p:sp>
      <p:pic>
        <p:nvPicPr>
          <p:cNvPr id="4098" name="Picture 2" descr="C:\Users\Macka\Desktop\Marienka\2016-12-02 16.13.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09390">
            <a:off x="5088364" y="1335490"/>
            <a:ext cx="3427013" cy="5298569"/>
          </a:xfrm>
          <a:prstGeom prst="rect">
            <a:avLst/>
          </a:prstGeom>
          <a:noFill/>
        </p:spPr>
      </p:pic>
      <p:pic>
        <p:nvPicPr>
          <p:cNvPr id="6" name="Zástupný symbol obsahu 5"/>
          <p:cNvPicPr>
            <a:picLocks noGrp="1"/>
          </p:cNvPicPr>
          <p:nvPr>
            <p:ph idx="1"/>
          </p:nvPr>
        </p:nvPicPr>
        <p:blipFill>
          <a:blip r:embed="rId3" cstate="print"/>
          <a:srcRect l="5867" t="3582"/>
          <a:stretch>
            <a:fillRect/>
          </a:stretch>
        </p:blipFill>
        <p:spPr bwMode="auto">
          <a:xfrm rot="20462389">
            <a:off x="1170246" y="1685725"/>
            <a:ext cx="2841789" cy="4363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4000"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0"/>
            <a:ext cx="3331096" cy="3259832"/>
          </a:xfrm>
        </p:spPr>
        <p:txBody>
          <a:bodyPr>
            <a:normAutofit/>
          </a:bodyPr>
          <a:lstStyle/>
          <a:p>
            <a:r>
              <a:rPr lang="sk-SK" sz="3800" b="1" dirty="0" smtClean="0">
                <a:solidFill>
                  <a:schemeClr val="tx1"/>
                </a:solidFill>
              </a:rPr>
              <a:t>Ako zdravotná detská sestra</a:t>
            </a:r>
            <a:endParaRPr lang="sk-SK" sz="3800" b="1" dirty="0">
              <a:solidFill>
                <a:schemeClr val="tx1"/>
              </a:solidFill>
            </a:endParaRPr>
          </a:p>
        </p:txBody>
      </p:sp>
      <p:pic>
        <p:nvPicPr>
          <p:cNvPr id="5123" name="Picture 3" descr="C:\Users\Macka\Desktop\Marienka\2016-12-02 20.12.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7677472"/>
            <a:ext cx="5220071" cy="3237003"/>
          </a:xfrm>
          <a:prstGeom prst="rect">
            <a:avLst/>
          </a:prstGeom>
          <a:noFill/>
        </p:spPr>
      </p:pic>
      <p:pic>
        <p:nvPicPr>
          <p:cNvPr id="8" name="Zástupný symbol obsahu 7"/>
          <p:cNvPicPr>
            <a:picLocks noGrp="1"/>
          </p:cNvPicPr>
          <p:nvPr>
            <p:ph idx="1"/>
          </p:nvPr>
        </p:nvPicPr>
        <p:blipFill>
          <a:blip r:embed="rId3" cstate="print"/>
          <a:srcRect b="4540"/>
          <a:stretch>
            <a:fillRect/>
          </a:stretch>
        </p:blipFill>
        <p:spPr bwMode="auto">
          <a:xfrm>
            <a:off x="2578071" y="1628800"/>
            <a:ext cx="6565929" cy="432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4000"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80384" y="404664"/>
            <a:ext cx="4563616" cy="1152128"/>
          </a:xfrm>
        </p:spPr>
        <p:txBody>
          <a:bodyPr>
            <a:noAutofit/>
          </a:bodyPr>
          <a:lstStyle/>
          <a:p>
            <a:pPr algn="r"/>
            <a:r>
              <a:rPr lang="sk-SK" b="1" dirty="0" smtClean="0">
                <a:solidFill>
                  <a:schemeClr val="tx1"/>
                </a:solidFill>
              </a:rPr>
              <a:t>1.sv.prijímanie detí na Kalvárii</a:t>
            </a:r>
            <a:endParaRPr lang="sk-SK" b="1" dirty="0">
              <a:solidFill>
                <a:schemeClr val="tx1"/>
              </a:solidFill>
            </a:endParaRPr>
          </a:p>
        </p:txBody>
      </p:sp>
      <p:pic>
        <p:nvPicPr>
          <p:cNvPr id="5" name="Picture 3" descr="C:\Users\Macka\Desktop\Marienka\2016-12-02 20.12.5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320956"/>
            <a:ext cx="5904656" cy="509239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332656"/>
            <a:ext cx="8686800" cy="838200"/>
          </a:xfrm>
        </p:spPr>
        <p:txBody>
          <a:bodyPr>
            <a:normAutofit/>
          </a:bodyPr>
          <a:lstStyle/>
          <a:p>
            <a:pPr algn="ctr"/>
            <a:r>
              <a:rPr lang="sk-SK" sz="3800" b="1" dirty="0" smtClean="0">
                <a:solidFill>
                  <a:schemeClr val="tx1"/>
                </a:solidFill>
              </a:rPr>
              <a:t>Vianočná pobožnosť s deťmi</a:t>
            </a:r>
            <a:endParaRPr lang="sk-SK" sz="3800" b="1" dirty="0">
              <a:solidFill>
                <a:schemeClr val="tx1"/>
              </a:solidFill>
            </a:endParaRPr>
          </a:p>
        </p:txBody>
      </p:sp>
      <p:pic>
        <p:nvPicPr>
          <p:cNvPr id="5" name="Zástupný symbol obsahu 4"/>
          <p:cNvPicPr>
            <a:picLocks noGrp="1"/>
          </p:cNvPicPr>
          <p:nvPr>
            <p:ph idx="1"/>
          </p:nvPr>
        </p:nvPicPr>
        <p:blipFill>
          <a:blip r:embed="rId2" cstate="print"/>
          <a:srcRect l="1985" t="6860" r="2889" b="5526"/>
          <a:stretch>
            <a:fillRect/>
          </a:stretch>
        </p:blipFill>
        <p:spPr bwMode="auto">
          <a:xfrm>
            <a:off x="611560" y="1556792"/>
            <a:ext cx="7936713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4000"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940152" y="0"/>
            <a:ext cx="2979440" cy="2035696"/>
          </a:xfrm>
        </p:spPr>
        <p:txBody>
          <a:bodyPr>
            <a:normAutofit/>
          </a:bodyPr>
          <a:lstStyle/>
          <a:p>
            <a:r>
              <a:rPr lang="sk-SK" sz="4400" b="1" dirty="0" smtClean="0">
                <a:solidFill>
                  <a:schemeClr val="tx1"/>
                </a:solidFill>
              </a:rPr>
              <a:t>Promócie  Igora</a:t>
            </a:r>
            <a:endParaRPr lang="sk-SK" sz="4400" b="1" dirty="0">
              <a:solidFill>
                <a:schemeClr val="tx1"/>
              </a:solidFill>
            </a:endParaRPr>
          </a:p>
        </p:txBody>
      </p:sp>
      <p:sp>
        <p:nvSpPr>
          <p:cNvPr id="5" name="Nadpis 1"/>
          <p:cNvSpPr txBox="1">
            <a:spLocks/>
          </p:cNvSpPr>
          <p:nvPr/>
        </p:nvSpPr>
        <p:spPr>
          <a:xfrm>
            <a:off x="539552" y="4365104"/>
            <a:ext cx="2979440" cy="2035696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4400" b="1" i="0" u="none" strike="noStrike" kern="1200" cap="all" spc="0" normalizeH="0" noProof="0" dirty="0" smtClean="0">
                <a:ln>
                  <a:noFill/>
                </a:ln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Na výlete s mladými</a:t>
            </a:r>
            <a:endParaRPr kumimoji="0" lang="sk-SK" sz="4400" b="1" i="0" u="none" strike="noStrike" kern="1200" cap="all" spc="0" normalizeH="0" noProof="0" dirty="0">
              <a:ln>
                <a:noFill/>
              </a:ln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Zástupný symbol obsahu 6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651444" cy="337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Obrázok 7"/>
          <p:cNvPicPr/>
          <p:nvPr/>
        </p:nvPicPr>
        <p:blipFill>
          <a:blip r:embed="rId3" cstate="print"/>
          <a:srcRect l="6251" t="57440" r="2501"/>
          <a:stretch>
            <a:fillRect/>
          </a:stretch>
        </p:blipFill>
        <p:spPr bwMode="auto">
          <a:xfrm>
            <a:off x="3887416" y="2780928"/>
            <a:ext cx="5256584" cy="37348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4000"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8196" name="Picture 4" descr="C:\Users\Macka\Desktop\Marienka\Marienka Slodicakov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206091">
            <a:off x="298951" y="775199"/>
            <a:ext cx="4276452" cy="5474768"/>
          </a:xfrm>
          <a:prstGeom prst="rect">
            <a:avLst/>
          </a:prstGeom>
          <a:noFill/>
        </p:spPr>
      </p:pic>
      <p:pic>
        <p:nvPicPr>
          <p:cNvPr id="6" name="Zástupný symbol obsahu 5"/>
          <p:cNvPicPr>
            <a:picLocks noGrp="1"/>
          </p:cNvPicPr>
          <p:nvPr>
            <p:ph idx="1"/>
          </p:nvPr>
        </p:nvPicPr>
        <p:blipFill>
          <a:blip r:embed="rId3" cstate="print"/>
          <a:srcRect l="3768" r="7048"/>
          <a:stretch>
            <a:fillRect/>
          </a:stretch>
        </p:blipFill>
        <p:spPr bwMode="auto">
          <a:xfrm rot="518470">
            <a:off x="4035723" y="1827551"/>
            <a:ext cx="4850093" cy="3803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4000">
    <p:dissolv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796408" y="476672"/>
            <a:ext cx="4347592" cy="1512168"/>
          </a:xfrm>
        </p:spPr>
        <p:txBody>
          <a:bodyPr>
            <a:noAutofit/>
          </a:bodyPr>
          <a:lstStyle/>
          <a:p>
            <a:pPr algn="r"/>
            <a:r>
              <a:rPr lang="sk-SK" sz="3500" b="1" dirty="0" smtClean="0">
                <a:solidFill>
                  <a:schemeClr val="tx1"/>
                </a:solidFill>
              </a:rPr>
              <a:t>So svojím duchovným synom Stanislavom</a:t>
            </a:r>
            <a:endParaRPr lang="sk-SK" sz="3500" b="1" dirty="0">
              <a:solidFill>
                <a:schemeClr val="tx1"/>
              </a:solidFill>
            </a:endParaRPr>
          </a:p>
        </p:txBody>
      </p:sp>
      <p:pic>
        <p:nvPicPr>
          <p:cNvPr id="9219" name="Picture 3" descr="C:\Users\Macka\Desktop\Marienka\2013-06-28 08.47.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548679"/>
            <a:ext cx="4464496" cy="5952661"/>
          </a:xfrm>
          <a:prstGeom prst="rect">
            <a:avLst/>
          </a:prstGeom>
          <a:noFill/>
        </p:spPr>
      </p:pic>
      <p:pic>
        <p:nvPicPr>
          <p:cNvPr id="6" name="Zástupný symbol obsahu 5"/>
          <p:cNvPicPr>
            <a:picLocks noGrp="1"/>
          </p:cNvPicPr>
          <p:nvPr>
            <p:ph idx="1"/>
          </p:nvPr>
        </p:nvPicPr>
        <p:blipFill>
          <a:blip r:embed="rId3" cstate="print"/>
          <a:srcRect r="3342" b="8941"/>
          <a:stretch>
            <a:fillRect/>
          </a:stretch>
        </p:blipFill>
        <p:spPr bwMode="auto">
          <a:xfrm>
            <a:off x="5436096" y="2332038"/>
            <a:ext cx="3096344" cy="4121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4000">
    <p:dissolv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stovanie">
  <a:themeElements>
    <a:clrScheme name="Cestovanie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Cestovanie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Cestovanie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327</TotalTime>
  <Words>109</Words>
  <Application>Microsoft Office PowerPoint</Application>
  <PresentationFormat>Prezentácia na obrazovke (4:3)</PresentationFormat>
  <Paragraphs>30</Paragraphs>
  <Slides>20</Slides>
  <Notes>0</Notes>
  <HiddenSlides>0</HiddenSlides>
  <MMClips>0</MMClips>
  <ScaleCrop>false</ScaleCrop>
  <HeadingPairs>
    <vt:vector size="4" baseType="variant">
      <vt:variant>
        <vt:lpstr>Motív</vt:lpstr>
      </vt:variant>
      <vt:variant>
        <vt:i4>1</vt:i4>
      </vt:variant>
      <vt:variant>
        <vt:lpstr>Nadpisy snímok</vt:lpstr>
      </vt:variant>
      <vt:variant>
        <vt:i4>20</vt:i4>
      </vt:variant>
    </vt:vector>
  </HeadingPairs>
  <TitlesOfParts>
    <vt:vector size="21" baseType="lpstr">
      <vt:lpstr>Cestovanie</vt:lpstr>
      <vt:lpstr>Sestra Marienka Slodičaková</vt:lpstr>
      <vt:lpstr>Ako 21 ročná pri vstupe do Spoločnosti sociálnych sestier </vt:lpstr>
      <vt:lpstr>Marienka so „svojími deťmi“</vt:lpstr>
      <vt:lpstr>Ako zdravotná detská sestra</vt:lpstr>
      <vt:lpstr>1.sv.prijímanie detí na Kalvárii</vt:lpstr>
      <vt:lpstr>Vianočná pobožnosť s deťmi</vt:lpstr>
      <vt:lpstr>Promócie  Igora</vt:lpstr>
      <vt:lpstr>Snímka 8</vt:lpstr>
      <vt:lpstr>So svojím duchovným synom Stanislavom</vt:lpstr>
      <vt:lpstr>S duchovným synom Ondrejom</vt:lpstr>
      <vt:lpstr>Novokňazské požehnanie Stanislava</vt:lpstr>
      <vt:lpstr>Na duchovných  cvičeniach v Tatrách</vt:lpstr>
      <vt:lpstr>50.Výročie sľubov</vt:lpstr>
      <vt:lpstr>Život v komunite</vt:lpstr>
      <vt:lpstr>80 narodeniny</vt:lpstr>
      <vt:lpstr>Oslava narodenín</vt:lpstr>
      <vt:lpstr>Marienka so svojou „ošetrovateľkou“ sestrou martinou</vt:lpstr>
      <vt:lpstr>Národný pochod za život –Košice 2013</vt:lpstr>
      <vt:lpstr>„Čotka“ z Lendaku- karneval</vt:lpstr>
      <vt:lpstr>Odchádzam do domu otca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Snímka 1</dc:title>
  <dc:creator>Macka</dc:creator>
  <cp:lastModifiedBy>Macka</cp:lastModifiedBy>
  <cp:revision>28</cp:revision>
  <dcterms:created xsi:type="dcterms:W3CDTF">2016-12-02T19:56:57Z</dcterms:created>
  <dcterms:modified xsi:type="dcterms:W3CDTF">2016-12-05T21:02:37Z</dcterms:modified>
</cp:coreProperties>
</file>